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502" r:id="rId2"/>
    <p:sldId id="256" r:id="rId3"/>
    <p:sldId id="258" r:id="rId4"/>
    <p:sldId id="259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CF9B"/>
    <a:srgbClr val="4CB99E"/>
    <a:srgbClr val="1211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1FAB1-789F-46E2-AB51-740C0A2998FF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5770B5-EF75-421F-9220-EE1F9F32D2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6309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Bouton d'envoi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Avant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: Bouton gris et peu visible.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Après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: Bouton vert vif avec texte blanc, attirant l'attention immédiatement.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Champs de saisie actifs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Avant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: Pas de changement de couleur lorsque le champ est cliqué.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Après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: Bordure bleue autour du champ actif pour indiquer qu'il est sélectionné.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Messages d'erreur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Avant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: Messages d'erreur peu visibles ou inexistants.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Après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: Messages d'erreur en rouge sous les champs non remplis ou incorrects, indiquant clairement les corrections à apporter.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896355-3DDC-9949-861F-AD0908BFCC2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054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B941F0-9423-EEB1-46C3-73DB8F6B2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F524B31-5970-2BD8-8341-4297364073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70A37A-6F0A-D311-4AB8-5E17F7E43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5952-6E1E-45CA-A444-550FCA2EEFE7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A91CE49-FF44-F729-57F2-6382DE3ED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8D95C0-80B9-81F7-D91F-B5F5215AF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5AA0-7959-47F4-808E-9791E6E9BC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5326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EDC9F1-A80D-ED68-2793-E855FD707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4258AB-0AE5-3E00-9CD1-BC553941C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2A1D04D-24EB-F3B8-A5E2-B78947732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5952-6E1E-45CA-A444-550FCA2EEFE7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603B9D-70FE-813D-B5B3-359B681C6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029B03-32F5-D4BA-934D-CB5457EA4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5AA0-7959-47F4-808E-9791E6E9BC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7930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D1E7D9-A058-2384-2307-C4265D31B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583E80E-8641-B6EA-3274-0E21AEDE2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76D907-033E-4D7C-B977-0D061F3CD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5952-6E1E-45CA-A444-550FCA2EEFE7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87DA97C-B3B3-54BA-1A06-36D938204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CEAEB2-B9C0-CC47-6737-EFA5FB0AE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5AA0-7959-47F4-808E-9791E6E9BC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4651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FD3C90-7FC8-40A4-D746-11898033C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DF4117-ACB2-53C1-6FBF-76308431FE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F3A3EE6-0A83-FB6B-F90A-28398F8127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5F39B1C-0B2B-2B67-9835-1CAFD2F9B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5952-6E1E-45CA-A444-550FCA2EEFE7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8751EFF-AA7F-7141-936A-C7928A101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55D776E-7A06-7201-0F2F-C404B1C74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5AA0-7959-47F4-808E-9791E6E9BC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407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98A071-5A83-9B0D-5CAF-4F2FE8088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D2AB745-A51C-65B0-2360-39CC4C9F9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80E161A-26F4-ACB5-8191-BC7AD57C8A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A6940D3-351D-46B8-AA91-CD700C57C0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34DE9B8-A1ED-8CF6-61E0-E61EE0E085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013436E-1862-975F-C646-2D2A092E1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5952-6E1E-45CA-A444-550FCA2EEFE7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F1BDACD-A2FB-C82D-B118-09EA547CD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18AA261-2AE5-66B9-AAB1-3941FDA5F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5AA0-7959-47F4-808E-9791E6E9BC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1068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0ABEB0-B363-4349-C5CF-49B13D2C0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14C1A0D-EFF6-4F05-E4A6-88C9B64FD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5952-6E1E-45CA-A444-550FCA2EEFE7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6D5F811-A900-DE25-B9D6-4BA163C42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A72C46D-B04B-9A8F-4DA3-26325D1B9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5AA0-7959-47F4-808E-9791E6E9BC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8130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DF9BE69-6C48-4A7F-4A5D-2D900C397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5952-6E1E-45CA-A444-550FCA2EEFE7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5EBB769-EF67-CC12-6088-E9105F59E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519EFC-D706-B8C4-0E84-E9994B6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5AA0-7959-47F4-808E-9791E6E9BC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3330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5E98F0-9C6F-289C-ADBB-E4C8BB96A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F709657-061F-8D72-FD4F-982E001EC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629666C-E902-2110-AF44-708E9D15D4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694BE6B-972B-7B98-1496-55EB093D4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5952-6E1E-45CA-A444-550FCA2EEFE7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FE2CEA3-1BD7-4A7F-667D-BA090BD16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36609D4-246A-EA17-DFBA-1AE591CD1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5AA0-7959-47F4-808E-9791E6E9BC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8335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328196-7908-7C62-66D7-3182676B2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C27B887-B3D3-1C72-40E1-C519562F6C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8F27E67-E0FB-136F-72E3-A3372823F0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5362CEF-A1B4-6F8D-B9BD-B77A3E59A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5952-6E1E-45CA-A444-550FCA2EEFE7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EBE2189-DEC7-6E69-BA40-FE5D8AA72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6528094-4D9B-25DF-5FCD-A5A5A27E4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5AA0-7959-47F4-808E-9791E6E9BC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1672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61B35-E482-46F9-0ACD-796924554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E35B37-B849-DDF4-6391-E9BAF8EE4D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804F7E-C709-77BC-0113-BA4819ED5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5952-6E1E-45CA-A444-550FCA2EEFE7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AD4990-DD68-79BB-2070-CDE7B2B4E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CE9948-EECD-55DE-159D-0B10DF435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5AA0-7959-47F4-808E-9791E6E9BC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3982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860CCBF-AC08-08D5-3035-419A20D957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CB2378F-E71F-9A0B-A307-F3C1FB9EA5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08F6CF-BD29-B239-6E6F-8D82BDC3B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5952-6E1E-45CA-A444-550FCA2EEFE7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9DB92B-BB34-99E4-DB50-BE0DD8A43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4EFE56-B001-B00F-797B-605E3DD0B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5AA0-7959-47F4-808E-9791E6E9BC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98254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2618190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17526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9491FF6-0CB2-6240-F778-B165D7E55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9950D70-DDAE-8BA1-F5E4-D051616F11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60A87B-B3BF-EC5D-601F-14F15117AE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915952-6E1E-45CA-A444-550FCA2EEFE7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EFE93A-7ED7-10F9-37A2-7438E84E22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A48292-8566-D9CA-07A4-082FD9DE54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525AA0-7959-47F4-808E-9791E6E9BC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4503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B934910-9764-60D4-1CF8-C000471B5A6B}"/>
              </a:ext>
            </a:extLst>
          </p:cNvPr>
          <p:cNvSpPr/>
          <p:nvPr/>
        </p:nvSpPr>
        <p:spPr>
          <a:xfrm rot="5400000">
            <a:off x="7340835" y="2174469"/>
            <a:ext cx="6858000" cy="25090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Titre 2">
            <a:extLst>
              <a:ext uri="{FF2B5EF4-FFF2-40B4-BE49-F238E27FC236}">
                <a16:creationId xmlns:a16="http://schemas.microsoft.com/office/drawing/2014/main" id="{59A76774-4F62-13DE-CC87-83FE30790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2618190"/>
            <a:ext cx="4229100" cy="1621619"/>
          </a:xfrm>
        </p:spPr>
        <p:txBody>
          <a:bodyPr/>
          <a:lstStyle/>
          <a:p>
            <a:r>
              <a:rPr lang="fr-FR" dirty="0"/>
              <a:t>CAS PRATIQUE</a:t>
            </a: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9751A64A-3E83-E0B4-6F2C-93BA98A5C625}"/>
              </a:ext>
            </a:extLst>
          </p:cNvPr>
          <p:cNvSpPr txBox="1"/>
          <p:nvPr/>
        </p:nvSpPr>
        <p:spPr>
          <a:xfrm>
            <a:off x="1160529" y="2107798"/>
            <a:ext cx="2279357" cy="40126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fr-FR" i="1" dirty="0">
                <a:solidFill>
                  <a:schemeClr val="tx1">
                    <a:alpha val="80000"/>
                  </a:schemeClr>
                </a:solidFill>
              </a:rPr>
              <a:t>Choix des couleurs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EF2E668-876B-C27B-357F-DFA1604E6738}"/>
              </a:ext>
            </a:extLst>
          </p:cNvPr>
          <p:cNvSpPr/>
          <p:nvPr/>
        </p:nvSpPr>
        <p:spPr>
          <a:xfrm>
            <a:off x="7832558" y="3055810"/>
            <a:ext cx="2775286" cy="2502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3475B45E-F40E-7F8F-46A1-412416D6E3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7061" y="3845564"/>
            <a:ext cx="360889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Proposez une alternative de couleurs pour chacun des exemples suivants </a:t>
            </a:r>
          </a:p>
        </p:txBody>
      </p:sp>
    </p:spTree>
    <p:extLst>
      <p:ext uri="{BB962C8B-B14F-4D97-AF65-F5344CB8AC3E}">
        <p14:creationId xmlns:p14="http://schemas.microsoft.com/office/powerpoint/2010/main" val="2184189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1514B64-B5CE-D148-32C8-321AFB94ECAA}"/>
              </a:ext>
            </a:extLst>
          </p:cNvPr>
          <p:cNvSpPr/>
          <p:nvPr/>
        </p:nvSpPr>
        <p:spPr>
          <a:xfrm>
            <a:off x="3588298" y="1600200"/>
            <a:ext cx="5015405" cy="3657600"/>
          </a:xfrm>
          <a:prstGeom prst="roundRect">
            <a:avLst/>
          </a:prstGeom>
          <a:solidFill>
            <a:srgbClr val="4CB99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FAEDF4B-1F03-230A-3692-834A286AAFD9}"/>
              </a:ext>
            </a:extLst>
          </p:cNvPr>
          <p:cNvSpPr/>
          <p:nvPr/>
        </p:nvSpPr>
        <p:spPr>
          <a:xfrm>
            <a:off x="3946716" y="2627363"/>
            <a:ext cx="1992103" cy="16613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Graphique 6">
            <a:extLst>
              <a:ext uri="{FF2B5EF4-FFF2-40B4-BE49-F238E27FC236}">
                <a16:creationId xmlns:a16="http://schemas.microsoft.com/office/drawing/2014/main" id="{460BAD94-2F3F-AFBA-9FEA-04AE74D7C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23802" y="2939064"/>
            <a:ext cx="1037930" cy="103793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86D26AB-283F-9630-3867-3056436DD77F}"/>
              </a:ext>
            </a:extLst>
          </p:cNvPr>
          <p:cNvSpPr txBox="1"/>
          <p:nvPr/>
        </p:nvSpPr>
        <p:spPr>
          <a:xfrm>
            <a:off x="5123821" y="1910712"/>
            <a:ext cx="1797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dirty="0">
                <a:solidFill>
                  <a:schemeClr val="accent4">
                    <a:lumMod val="75000"/>
                  </a:schemeClr>
                </a:solidFill>
              </a:rPr>
              <a:t>Donne ton avis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9EFA0C0-5C40-2687-601C-FF082B524D4D}"/>
              </a:ext>
            </a:extLst>
          </p:cNvPr>
          <p:cNvSpPr/>
          <p:nvPr/>
        </p:nvSpPr>
        <p:spPr>
          <a:xfrm>
            <a:off x="6421650" y="2598334"/>
            <a:ext cx="1992103" cy="16613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Graphique 9">
            <a:extLst>
              <a:ext uri="{FF2B5EF4-FFF2-40B4-BE49-F238E27FC236}">
                <a16:creationId xmlns:a16="http://schemas.microsoft.com/office/drawing/2014/main" id="{49CC3912-900D-A25C-33F9-CED6DC6C17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6898736" y="2910035"/>
            <a:ext cx="1037930" cy="103793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7A13A7F-3E3C-07ED-CCD9-4B5141750449}"/>
              </a:ext>
            </a:extLst>
          </p:cNvPr>
          <p:cNvSpPr txBox="1"/>
          <p:nvPr/>
        </p:nvSpPr>
        <p:spPr>
          <a:xfrm>
            <a:off x="4423802" y="4449133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>
                <a:solidFill>
                  <a:schemeClr val="accent4">
                    <a:lumMod val="75000"/>
                  </a:schemeClr>
                </a:solidFill>
              </a:rPr>
              <a:t>Super !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DF9D038-87F0-4664-F00F-C304CD868F97}"/>
              </a:ext>
            </a:extLst>
          </p:cNvPr>
          <p:cNvSpPr txBox="1"/>
          <p:nvPr/>
        </p:nvSpPr>
        <p:spPr>
          <a:xfrm>
            <a:off x="6998589" y="4449133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>
                <a:solidFill>
                  <a:schemeClr val="accent4">
                    <a:lumMod val="75000"/>
                  </a:schemeClr>
                </a:solidFill>
              </a:rPr>
              <a:t>Bof.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9ECF5AD-10EB-98F8-008D-715D99E0C163}"/>
              </a:ext>
            </a:extLst>
          </p:cNvPr>
          <p:cNvSpPr txBox="1"/>
          <p:nvPr/>
        </p:nvSpPr>
        <p:spPr>
          <a:xfrm>
            <a:off x="5646902" y="969743"/>
            <a:ext cx="898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neutre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01D6FFB-442C-01DA-9699-B62785683196}"/>
              </a:ext>
            </a:extLst>
          </p:cNvPr>
          <p:cNvSpPr/>
          <p:nvPr/>
        </p:nvSpPr>
        <p:spPr>
          <a:xfrm>
            <a:off x="5081634" y="5646056"/>
            <a:ext cx="2028732" cy="609877"/>
          </a:xfrm>
          <a:prstGeom prst="roundRect">
            <a:avLst>
              <a:gd name="adj" fmla="val 40466"/>
            </a:avLst>
          </a:prstGeom>
          <a:solidFill>
            <a:srgbClr val="121138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CE60226-FD8C-53BA-874A-732390CB43EF}"/>
              </a:ext>
            </a:extLst>
          </p:cNvPr>
          <p:cNvSpPr txBox="1"/>
          <p:nvPr/>
        </p:nvSpPr>
        <p:spPr>
          <a:xfrm>
            <a:off x="6038070" y="5762171"/>
            <a:ext cx="96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suivant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14DD6D2-5FF2-6672-CF22-E707D354FCF5}"/>
              </a:ext>
            </a:extLst>
          </p:cNvPr>
          <p:cNvSpPr/>
          <p:nvPr/>
        </p:nvSpPr>
        <p:spPr>
          <a:xfrm>
            <a:off x="3483429" y="1479609"/>
            <a:ext cx="5225142" cy="4953782"/>
          </a:xfrm>
          <a:prstGeom prst="roundRect">
            <a:avLst>
              <a:gd name="adj" fmla="val 1432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9165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29D55F6-B039-6EC4-5A73-AA8566D49117}"/>
              </a:ext>
            </a:extLst>
          </p:cNvPr>
          <p:cNvSpPr txBox="1"/>
          <p:nvPr/>
        </p:nvSpPr>
        <p:spPr>
          <a:xfrm>
            <a:off x="5233039" y="973993"/>
            <a:ext cx="1826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« super » </a:t>
            </a:r>
            <a:r>
              <a:rPr lang="fr-FR" dirty="0" err="1"/>
              <a:t>hover</a:t>
            </a:r>
            <a:endParaRPr lang="fr-FR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1F92BE3-6577-0373-5BC7-3F948A4B9BD8}"/>
              </a:ext>
            </a:extLst>
          </p:cNvPr>
          <p:cNvSpPr/>
          <p:nvPr/>
        </p:nvSpPr>
        <p:spPr>
          <a:xfrm>
            <a:off x="3588298" y="1579366"/>
            <a:ext cx="5015405" cy="3657600"/>
          </a:xfrm>
          <a:prstGeom prst="roundRect">
            <a:avLst/>
          </a:prstGeom>
          <a:solidFill>
            <a:srgbClr val="4CB99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DECD9BD-C357-08FB-4984-4588DF948735}"/>
              </a:ext>
            </a:extLst>
          </p:cNvPr>
          <p:cNvSpPr/>
          <p:nvPr/>
        </p:nvSpPr>
        <p:spPr>
          <a:xfrm>
            <a:off x="3946716" y="2606529"/>
            <a:ext cx="1992103" cy="1661333"/>
          </a:xfrm>
          <a:prstGeom prst="roundRect">
            <a:avLst/>
          </a:prstGeom>
          <a:solidFill>
            <a:srgbClr val="10CF9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A1A66CBF-5B14-7144-C04B-7BF090DEBD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23802" y="2918230"/>
            <a:ext cx="1037930" cy="103793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2BB9E4C-7B5A-FFB5-5004-CBC6D2BD1689}"/>
              </a:ext>
            </a:extLst>
          </p:cNvPr>
          <p:cNvSpPr txBox="1"/>
          <p:nvPr/>
        </p:nvSpPr>
        <p:spPr>
          <a:xfrm>
            <a:off x="5123821" y="1889878"/>
            <a:ext cx="1797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dirty="0">
                <a:solidFill>
                  <a:schemeClr val="accent4">
                    <a:lumMod val="75000"/>
                  </a:schemeClr>
                </a:solidFill>
              </a:rPr>
              <a:t>Donne ton avis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64078A5-215D-2B96-9430-5EBEEB311F22}"/>
              </a:ext>
            </a:extLst>
          </p:cNvPr>
          <p:cNvSpPr/>
          <p:nvPr/>
        </p:nvSpPr>
        <p:spPr>
          <a:xfrm>
            <a:off x="6421650" y="2577500"/>
            <a:ext cx="1992103" cy="16613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Graphique 11">
            <a:extLst>
              <a:ext uri="{FF2B5EF4-FFF2-40B4-BE49-F238E27FC236}">
                <a16:creationId xmlns:a16="http://schemas.microsoft.com/office/drawing/2014/main" id="{4AD4E7C8-5641-6975-627C-99A807107B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6898736" y="2889201"/>
            <a:ext cx="1037930" cy="103793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B99D55C7-93EC-BFEC-33DF-E58292697328}"/>
              </a:ext>
            </a:extLst>
          </p:cNvPr>
          <p:cNvSpPr txBox="1"/>
          <p:nvPr/>
        </p:nvSpPr>
        <p:spPr>
          <a:xfrm>
            <a:off x="4423802" y="4428299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>
                <a:solidFill>
                  <a:schemeClr val="bg1"/>
                </a:solidFill>
              </a:rPr>
              <a:t>Super !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C42DD15-3DB9-E075-0E05-AE48A3DA70BC}"/>
              </a:ext>
            </a:extLst>
          </p:cNvPr>
          <p:cNvSpPr txBox="1"/>
          <p:nvPr/>
        </p:nvSpPr>
        <p:spPr>
          <a:xfrm>
            <a:off x="6998589" y="4428299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>
                <a:solidFill>
                  <a:schemeClr val="accent4">
                    <a:lumMod val="75000"/>
                  </a:schemeClr>
                </a:solidFill>
              </a:rPr>
              <a:t>Bof.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1C8D658-3365-729C-33A2-2D0DCD8FE683}"/>
              </a:ext>
            </a:extLst>
          </p:cNvPr>
          <p:cNvSpPr/>
          <p:nvPr/>
        </p:nvSpPr>
        <p:spPr>
          <a:xfrm>
            <a:off x="5081634" y="5646056"/>
            <a:ext cx="2028732" cy="609877"/>
          </a:xfrm>
          <a:prstGeom prst="roundRect">
            <a:avLst>
              <a:gd name="adj" fmla="val 40466"/>
            </a:avLst>
          </a:prstGeom>
          <a:solidFill>
            <a:srgbClr val="121138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89A3830-265A-BDB3-F042-867F10753C90}"/>
              </a:ext>
            </a:extLst>
          </p:cNvPr>
          <p:cNvSpPr txBox="1"/>
          <p:nvPr/>
        </p:nvSpPr>
        <p:spPr>
          <a:xfrm>
            <a:off x="6038070" y="5762171"/>
            <a:ext cx="96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suivant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4E1D70C-0410-4B86-E8CF-DC4E078EFED3}"/>
              </a:ext>
            </a:extLst>
          </p:cNvPr>
          <p:cNvSpPr/>
          <p:nvPr/>
        </p:nvSpPr>
        <p:spPr>
          <a:xfrm>
            <a:off x="3483429" y="1479609"/>
            <a:ext cx="5225142" cy="4953782"/>
          </a:xfrm>
          <a:prstGeom prst="roundRect">
            <a:avLst>
              <a:gd name="adj" fmla="val 1432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Graphique 17">
            <a:extLst>
              <a:ext uri="{FF2B5EF4-FFF2-40B4-BE49-F238E27FC236}">
                <a16:creationId xmlns:a16="http://schemas.microsoft.com/office/drawing/2014/main" id="{E3A28124-6A96-1538-E335-96E88A263F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95249" y="4073072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335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256794E-08BC-F540-0F31-FBA65C2DF28C}"/>
              </a:ext>
            </a:extLst>
          </p:cNvPr>
          <p:cNvSpPr/>
          <p:nvPr/>
        </p:nvSpPr>
        <p:spPr>
          <a:xfrm>
            <a:off x="3588298" y="1600200"/>
            <a:ext cx="5015405" cy="3657600"/>
          </a:xfrm>
          <a:prstGeom prst="roundRect">
            <a:avLst/>
          </a:prstGeom>
          <a:solidFill>
            <a:srgbClr val="4CB99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20AC11B-8824-59C7-C68D-4F4CA396701A}"/>
              </a:ext>
            </a:extLst>
          </p:cNvPr>
          <p:cNvSpPr/>
          <p:nvPr/>
        </p:nvSpPr>
        <p:spPr>
          <a:xfrm>
            <a:off x="3946716" y="2627363"/>
            <a:ext cx="1992103" cy="1661333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FEDF84E6-551A-3263-66BF-C6B92EBFE9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23802" y="2939064"/>
            <a:ext cx="1037930" cy="103793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5192887-135F-919B-504D-58C2DE24F978}"/>
              </a:ext>
            </a:extLst>
          </p:cNvPr>
          <p:cNvSpPr txBox="1"/>
          <p:nvPr/>
        </p:nvSpPr>
        <p:spPr>
          <a:xfrm>
            <a:off x="5123821" y="1910712"/>
            <a:ext cx="1797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dirty="0">
                <a:solidFill>
                  <a:schemeClr val="accent4">
                    <a:lumMod val="75000"/>
                  </a:schemeClr>
                </a:solidFill>
              </a:rPr>
              <a:t>Donne ton avis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1731EDD-63FE-322B-56D3-AB16985B1B56}"/>
              </a:ext>
            </a:extLst>
          </p:cNvPr>
          <p:cNvSpPr/>
          <p:nvPr/>
        </p:nvSpPr>
        <p:spPr>
          <a:xfrm>
            <a:off x="6421650" y="2598334"/>
            <a:ext cx="1992103" cy="16613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7B150D0C-B6C9-7940-AB15-A111E90D0B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6898736" y="2910035"/>
            <a:ext cx="1037930" cy="103793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E1BE27C-23A8-BF0B-701D-BE96144CC48E}"/>
              </a:ext>
            </a:extLst>
          </p:cNvPr>
          <p:cNvSpPr txBox="1"/>
          <p:nvPr/>
        </p:nvSpPr>
        <p:spPr>
          <a:xfrm>
            <a:off x="4423802" y="4449133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>
                <a:solidFill>
                  <a:schemeClr val="accent4">
                    <a:lumMod val="75000"/>
                  </a:schemeClr>
                </a:solidFill>
                <a:highlight>
                  <a:srgbClr val="FF0000"/>
                </a:highlight>
              </a:rPr>
              <a:t>Super !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CC4C946-E725-3BCC-B14B-FD5D435B47F5}"/>
              </a:ext>
            </a:extLst>
          </p:cNvPr>
          <p:cNvSpPr txBox="1"/>
          <p:nvPr/>
        </p:nvSpPr>
        <p:spPr>
          <a:xfrm>
            <a:off x="6998589" y="4449133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>
                <a:solidFill>
                  <a:schemeClr val="accent4">
                    <a:lumMod val="75000"/>
                  </a:schemeClr>
                </a:solidFill>
              </a:rPr>
              <a:t>Bof.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86412E2-F5A5-EFFF-C5EF-6B917A163AB1}"/>
              </a:ext>
            </a:extLst>
          </p:cNvPr>
          <p:cNvSpPr txBox="1"/>
          <p:nvPr/>
        </p:nvSpPr>
        <p:spPr>
          <a:xfrm>
            <a:off x="5331207" y="979648"/>
            <a:ext cx="1529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« super » actif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C33A4EE-67A0-36D6-8DCC-925037AF4423}"/>
              </a:ext>
            </a:extLst>
          </p:cNvPr>
          <p:cNvSpPr/>
          <p:nvPr/>
        </p:nvSpPr>
        <p:spPr>
          <a:xfrm>
            <a:off x="5081634" y="5646056"/>
            <a:ext cx="2028732" cy="609877"/>
          </a:xfrm>
          <a:prstGeom prst="roundRect">
            <a:avLst>
              <a:gd name="adj" fmla="val 40466"/>
            </a:avLst>
          </a:prstGeom>
          <a:solidFill>
            <a:srgbClr val="121138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A12A0D2-4944-F972-55DA-D21EBE03C225}"/>
              </a:ext>
            </a:extLst>
          </p:cNvPr>
          <p:cNvSpPr txBox="1"/>
          <p:nvPr/>
        </p:nvSpPr>
        <p:spPr>
          <a:xfrm>
            <a:off x="6038070" y="5762171"/>
            <a:ext cx="96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suivant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2F9E088-F8FF-3251-D287-E59CC09DFB28}"/>
              </a:ext>
            </a:extLst>
          </p:cNvPr>
          <p:cNvSpPr/>
          <p:nvPr/>
        </p:nvSpPr>
        <p:spPr>
          <a:xfrm>
            <a:off x="3483429" y="1479609"/>
            <a:ext cx="5225142" cy="4953782"/>
          </a:xfrm>
          <a:prstGeom prst="roundRect">
            <a:avLst>
              <a:gd name="adj" fmla="val 1432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98139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138</Words>
  <Application>Microsoft Office PowerPoint</Application>
  <PresentationFormat>Grand écran</PresentationFormat>
  <Paragraphs>28</Paragraphs>
  <Slides>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Thème Office</vt:lpstr>
      <vt:lpstr>CAS PRATIQUE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Léo Chiron</dc:creator>
  <cp:lastModifiedBy>Léo Chiron</cp:lastModifiedBy>
  <cp:revision>4</cp:revision>
  <dcterms:created xsi:type="dcterms:W3CDTF">2024-06-17T13:03:46Z</dcterms:created>
  <dcterms:modified xsi:type="dcterms:W3CDTF">2024-06-20T14:12:53Z</dcterms:modified>
</cp:coreProperties>
</file>