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600" r:id="rId2"/>
    <p:sldId id="598" r:id="rId3"/>
    <p:sldId id="602" r:id="rId4"/>
    <p:sldId id="599" r:id="rId5"/>
    <p:sldId id="60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CF9B"/>
    <a:srgbClr val="4CB99E"/>
    <a:srgbClr val="121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1FAB1-789F-46E2-AB51-740C0A2998FF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5770B5-EF75-421F-9220-EE1F9F32D2B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6309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558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https://dribbble.com/shots/15571949-Task-Manager-Mobile-App-Design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42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https://dribbble.com/shots/17637163-Eugen-app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1968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https://dribbble.com/shots/15460654-Task-Management-Mobile-App-Design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9998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https://dribbble.com/shots/17446776-Heyring-Job-Search-Mobile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896355-3DDC-9949-861F-AD0908BFCC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80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B941F0-9423-EEB1-46C3-73DB8F6B2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F524B31-5970-2BD8-8341-4297364073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70A37A-6F0A-D311-4AB8-5E17F7E4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91CE49-FF44-F729-57F2-6382DE3E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68D95C0-80B9-81F7-D91F-B5F5215AF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326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EDC9F1-A80D-ED68-2793-E855FD707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4258AB-0AE5-3E00-9CD1-BC553941C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A1D04D-24EB-F3B8-A5E2-B78947732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603B9D-70FE-813D-B5B3-359B681C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029B03-32F5-D4BA-934D-CB5457EA4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7930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D1E7D9-A058-2384-2307-C4265D31B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83E80E-8641-B6EA-3274-0E21AEDE2E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76D907-033E-4D7C-B977-0D061F3CD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7DA97C-B3B3-54BA-1A06-36D93820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CEAEB2-B9C0-CC47-6737-EFA5FB0A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65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FD3C90-7FC8-40A4-D746-11898033C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DF4117-ACB2-53C1-6FBF-76308431FE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3A3EE6-0A83-FB6B-F90A-28398F812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F39B1C-0B2B-2B67-9835-1CAFD2F9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8751EFF-AA7F-7141-936A-C7928A101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5D776E-7A06-7201-0F2F-C404B1C7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407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8A071-5A83-9B0D-5CAF-4F2FE808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2AB745-A51C-65B0-2360-39CC4C9F9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0E161A-26F4-ACB5-8191-BC7AD57C8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A6940D3-351D-46B8-AA91-CD700C57C0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34DE9B8-A1ED-8CF6-61E0-E61EE0E08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013436E-1862-975F-C646-2D2A092E1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1BDACD-A2FB-C82D-B118-09EA547C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8AA261-2AE5-66B9-AAB1-3941FDA5F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068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30ABEB0-B363-4349-C5CF-49B13D2C0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14C1A0D-EFF6-4F05-E4A6-88C9B64FD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6D5F811-A900-DE25-B9D6-4BA163C42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A72C46D-B04B-9A8F-4DA3-26325D1B9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130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DF9BE69-6C48-4A7F-4A5D-2D900C397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5EBB769-EF67-CC12-6088-E9105F59E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A519EFC-D706-B8C4-0E84-E9994B6C4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330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5E98F0-9C6F-289C-ADBB-E4C8BB96A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709657-061F-8D72-FD4F-982E001EC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629666C-E902-2110-AF44-708E9D15D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694BE6B-972B-7B98-1496-55EB093D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FE2CEA3-1BD7-4A7F-667D-BA090BD16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6609D4-246A-EA17-DFBA-1AE591CD1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335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328196-7908-7C62-66D7-3182676B2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C27B887-B3D3-1C72-40E1-C519562F6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8F27E67-E0FB-136F-72E3-A3372823F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362CEF-A1B4-6F8D-B9BD-B77A3E59A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EBE2189-DEC7-6E69-BA40-FE5D8AA72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6528094-4D9B-25DF-5FCD-A5A5A27E4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672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61B35-E482-46F9-0ACD-796924554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E35B37-B849-DDF4-6391-E9BAF8EE4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804F7E-C709-77BC-0113-BA4819ED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AD4990-DD68-79BB-2070-CDE7B2B4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CE9948-EECD-55DE-159D-0B10DF435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982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860CCBF-AC08-08D5-3035-419A20D957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CB2378F-E71F-9A0B-A307-F3C1FB9EA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08F6CF-BD29-B239-6E6F-8D82BDC3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9DB92B-BB34-99E4-DB50-BE0DD8A43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4EFE56-B001-B00F-797B-605E3DD0B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9825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1866900" y="2618190"/>
            <a:ext cx="4229100" cy="1621619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7526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9491FF6-0CB2-6240-F778-B165D7E55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950D70-DDAE-8BA1-F5E4-D051616F1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60A87B-B3BF-EC5D-601F-14F15117A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915952-6E1E-45CA-A444-550FCA2EEFE7}" type="datetimeFigureOut">
              <a:rPr lang="fr-FR" smtClean="0"/>
              <a:t>20/06/2024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EFE93A-7ED7-10F9-37A2-7438E84E22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A48292-8566-D9CA-07A4-082FD9DE54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525AA0-7959-47F4-808E-9791E6E9BC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4503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934910-9764-60D4-1CF8-C000471B5A6B}"/>
              </a:ext>
            </a:extLst>
          </p:cNvPr>
          <p:cNvSpPr/>
          <p:nvPr/>
        </p:nvSpPr>
        <p:spPr>
          <a:xfrm rot="5400000">
            <a:off x="7340835" y="2174469"/>
            <a:ext cx="6858000" cy="25090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2">
            <a:extLst>
              <a:ext uri="{FF2B5EF4-FFF2-40B4-BE49-F238E27FC236}">
                <a16:creationId xmlns:a16="http://schemas.microsoft.com/office/drawing/2014/main" id="{59A76774-4F62-13DE-CC87-83FE30790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2618190"/>
            <a:ext cx="4229100" cy="1621619"/>
          </a:xfrm>
        </p:spPr>
        <p:txBody>
          <a:bodyPr/>
          <a:lstStyle/>
          <a:p>
            <a:r>
              <a:rPr lang="fr-FR" dirty="0"/>
              <a:t>CAS PRATIQUE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9751A64A-3E83-E0B4-6F2C-93BA98A5C625}"/>
              </a:ext>
            </a:extLst>
          </p:cNvPr>
          <p:cNvSpPr txBox="1"/>
          <p:nvPr/>
        </p:nvSpPr>
        <p:spPr>
          <a:xfrm>
            <a:off x="1160529" y="2107798"/>
            <a:ext cx="3132071" cy="4012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fr-FR" i="1" dirty="0">
                <a:solidFill>
                  <a:schemeClr val="tx1">
                    <a:alpha val="80000"/>
                  </a:schemeClr>
                </a:solidFill>
              </a:rPr>
              <a:t>Proportions des couleurs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EF2E668-876B-C27B-357F-DFA1604E6738}"/>
              </a:ext>
            </a:extLst>
          </p:cNvPr>
          <p:cNvSpPr/>
          <p:nvPr/>
        </p:nvSpPr>
        <p:spPr>
          <a:xfrm>
            <a:off x="7832558" y="3055810"/>
            <a:ext cx="2775286" cy="2502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3475B45E-F40E-7F8F-46A1-412416D6E3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037" y="3845565"/>
            <a:ext cx="38299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altLang="fr-FR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Retrouvez les 3 couleurs utilisées avec la proportion des 60 30 10 dans les exemples suivants.</a:t>
            </a:r>
          </a:p>
        </p:txBody>
      </p:sp>
    </p:spTree>
    <p:extLst>
      <p:ext uri="{BB962C8B-B14F-4D97-AF65-F5344CB8AC3E}">
        <p14:creationId xmlns:p14="http://schemas.microsoft.com/office/powerpoint/2010/main" val="24501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00DD733-E776-D161-B6F8-F981511CBA3D}"/>
              </a:ext>
            </a:extLst>
          </p:cNvPr>
          <p:cNvSpPr txBox="1"/>
          <p:nvPr/>
        </p:nvSpPr>
        <p:spPr>
          <a:xfrm>
            <a:off x="3501562" y="5587124"/>
            <a:ext cx="59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60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CD09D14-56C1-0EC2-BC6F-57B63AB335D6}"/>
              </a:ext>
            </a:extLst>
          </p:cNvPr>
          <p:cNvSpPr txBox="1"/>
          <p:nvPr/>
        </p:nvSpPr>
        <p:spPr>
          <a:xfrm>
            <a:off x="8487761" y="5587124"/>
            <a:ext cx="59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30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DA8147A-1E7C-68D8-3FE3-813AE9D59580}"/>
              </a:ext>
            </a:extLst>
          </p:cNvPr>
          <p:cNvSpPr txBox="1"/>
          <p:nvPr/>
        </p:nvSpPr>
        <p:spPr>
          <a:xfrm>
            <a:off x="10574881" y="5587124"/>
            <a:ext cx="595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FBF514-1DB2-BE65-D8FF-599532514F95}"/>
              </a:ext>
            </a:extLst>
          </p:cNvPr>
          <p:cNvSpPr/>
          <p:nvPr/>
        </p:nvSpPr>
        <p:spPr>
          <a:xfrm>
            <a:off x="696000" y="6118486"/>
            <a:ext cx="6480000" cy="360000"/>
          </a:xfrm>
          <a:prstGeom prst="rect">
            <a:avLst/>
          </a:prstGeom>
          <a:solidFill>
            <a:srgbClr val="FFFFFF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B7366A-1716-981B-44BC-F2A75F7FBD03}"/>
              </a:ext>
            </a:extLst>
          </p:cNvPr>
          <p:cNvSpPr/>
          <p:nvPr/>
        </p:nvSpPr>
        <p:spPr>
          <a:xfrm>
            <a:off x="7176000" y="6118486"/>
            <a:ext cx="3240000" cy="36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DE64B3-3E67-C1B8-3467-DF790D7E9E99}"/>
              </a:ext>
            </a:extLst>
          </p:cNvPr>
          <p:cNvSpPr/>
          <p:nvPr/>
        </p:nvSpPr>
        <p:spPr>
          <a:xfrm>
            <a:off x="10416000" y="6118486"/>
            <a:ext cx="1080000" cy="36000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8" name="Image 17" descr="Une image contenant texte, Téléphone mobile, gadget, Appareil de communications portable&#10;&#10;Description générée automatiquement">
            <a:extLst>
              <a:ext uri="{FF2B5EF4-FFF2-40B4-BE49-F238E27FC236}">
                <a16:creationId xmlns:a16="http://schemas.microsoft.com/office/drawing/2014/main" id="{BB5B61F2-06BE-BE45-9A5B-D1C3EA7695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" r="1"/>
          <a:stretch/>
        </p:blipFill>
        <p:spPr>
          <a:xfrm>
            <a:off x="2741279" y="464600"/>
            <a:ext cx="6709442" cy="5028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455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texte, Téléphone mobile, Appareil mobile, Appareil de communication&#10;&#10;Description générée automatiquement">
            <a:extLst>
              <a:ext uri="{FF2B5EF4-FFF2-40B4-BE49-F238E27FC236}">
                <a16:creationId xmlns:a16="http://schemas.microsoft.com/office/drawing/2014/main" id="{C9A6AFE0-93AD-A250-EE7C-82CF4B0F9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84" y="470192"/>
            <a:ext cx="6704433" cy="502832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A47F28B-D5B4-16F8-114C-E34D1CE92D9A}"/>
              </a:ext>
            </a:extLst>
          </p:cNvPr>
          <p:cNvGrpSpPr/>
          <p:nvPr/>
        </p:nvGrpSpPr>
        <p:grpSpPr>
          <a:xfrm>
            <a:off x="696000" y="5587124"/>
            <a:ext cx="10800000" cy="891362"/>
            <a:chOff x="1113033" y="5587124"/>
            <a:chExt cx="10800000" cy="8913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00DD733-E776-D161-B6F8-F981511CBA3D}"/>
                </a:ext>
              </a:extLst>
            </p:cNvPr>
            <p:cNvSpPr txBox="1"/>
            <p:nvPr/>
          </p:nvSpPr>
          <p:spPr>
            <a:xfrm>
              <a:off x="3918595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60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D09D14-56C1-0EC2-BC6F-57B63AB335D6}"/>
                </a:ext>
              </a:extLst>
            </p:cNvPr>
            <p:cNvSpPr txBox="1"/>
            <p:nvPr/>
          </p:nvSpPr>
          <p:spPr>
            <a:xfrm>
              <a:off x="8904794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30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DA8147A-1E7C-68D8-3FE3-813AE9D59580}"/>
                </a:ext>
              </a:extLst>
            </p:cNvPr>
            <p:cNvSpPr txBox="1"/>
            <p:nvPr/>
          </p:nvSpPr>
          <p:spPr>
            <a:xfrm>
              <a:off x="10991914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10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EFBF514-1DB2-BE65-D8FF-599532514F95}"/>
                </a:ext>
              </a:extLst>
            </p:cNvPr>
            <p:cNvSpPr/>
            <p:nvPr/>
          </p:nvSpPr>
          <p:spPr>
            <a:xfrm>
              <a:off x="1113033" y="6118486"/>
              <a:ext cx="648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DB7366A-1716-981B-44BC-F2A75F7FBD03}"/>
                </a:ext>
              </a:extLst>
            </p:cNvPr>
            <p:cNvSpPr/>
            <p:nvPr/>
          </p:nvSpPr>
          <p:spPr>
            <a:xfrm>
              <a:off x="7593033" y="6118486"/>
              <a:ext cx="324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DE64B3-3E67-C1B8-3467-DF790D7E9E99}"/>
                </a:ext>
              </a:extLst>
            </p:cNvPr>
            <p:cNvSpPr/>
            <p:nvPr/>
          </p:nvSpPr>
          <p:spPr>
            <a:xfrm>
              <a:off x="10833033" y="6118486"/>
              <a:ext cx="108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767681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Une image contenant texte, Téléphone mobile, Appareil électronique, gadget&#10;&#10;Description générée automatiquement">
            <a:extLst>
              <a:ext uri="{FF2B5EF4-FFF2-40B4-BE49-F238E27FC236}">
                <a16:creationId xmlns:a16="http://schemas.microsoft.com/office/drawing/2014/main" id="{AEFF2B2C-6CD3-DE19-6633-5FA7ADA99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84" y="470192"/>
            <a:ext cx="6704433" cy="502832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F7F66837-D767-1CBD-B983-3A8F0605134C}"/>
              </a:ext>
            </a:extLst>
          </p:cNvPr>
          <p:cNvGrpSpPr/>
          <p:nvPr/>
        </p:nvGrpSpPr>
        <p:grpSpPr>
          <a:xfrm>
            <a:off x="696000" y="5587124"/>
            <a:ext cx="10800000" cy="891362"/>
            <a:chOff x="1113033" y="5587124"/>
            <a:chExt cx="10800000" cy="8913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00DD733-E776-D161-B6F8-F981511CBA3D}"/>
                </a:ext>
              </a:extLst>
            </p:cNvPr>
            <p:cNvSpPr txBox="1"/>
            <p:nvPr/>
          </p:nvSpPr>
          <p:spPr>
            <a:xfrm>
              <a:off x="3918595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60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D09D14-56C1-0EC2-BC6F-57B63AB335D6}"/>
                </a:ext>
              </a:extLst>
            </p:cNvPr>
            <p:cNvSpPr txBox="1"/>
            <p:nvPr/>
          </p:nvSpPr>
          <p:spPr>
            <a:xfrm>
              <a:off x="8904794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30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DA8147A-1E7C-68D8-3FE3-813AE9D59580}"/>
                </a:ext>
              </a:extLst>
            </p:cNvPr>
            <p:cNvSpPr txBox="1"/>
            <p:nvPr/>
          </p:nvSpPr>
          <p:spPr>
            <a:xfrm>
              <a:off x="10991914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10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EFBF514-1DB2-BE65-D8FF-599532514F95}"/>
                </a:ext>
              </a:extLst>
            </p:cNvPr>
            <p:cNvSpPr/>
            <p:nvPr/>
          </p:nvSpPr>
          <p:spPr>
            <a:xfrm>
              <a:off x="1113033" y="6118486"/>
              <a:ext cx="648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DB7366A-1716-981B-44BC-F2A75F7FBD03}"/>
                </a:ext>
              </a:extLst>
            </p:cNvPr>
            <p:cNvSpPr/>
            <p:nvPr/>
          </p:nvSpPr>
          <p:spPr>
            <a:xfrm>
              <a:off x="7593033" y="6118486"/>
              <a:ext cx="324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DE64B3-3E67-C1B8-3467-DF790D7E9E99}"/>
                </a:ext>
              </a:extLst>
            </p:cNvPr>
            <p:cNvSpPr/>
            <p:nvPr/>
          </p:nvSpPr>
          <p:spPr>
            <a:xfrm>
              <a:off x="10833033" y="6118486"/>
              <a:ext cx="108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1392888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 descr="Une image contenant texte, capture d’écran, Site web, personne&#10;&#10;Description générée automatiquement">
            <a:extLst>
              <a:ext uri="{FF2B5EF4-FFF2-40B4-BE49-F238E27FC236}">
                <a16:creationId xmlns:a16="http://schemas.microsoft.com/office/drawing/2014/main" id="{A1F11931-7062-C59A-4FC3-DF4BDC97A4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84" y="462050"/>
            <a:ext cx="6704433" cy="5028325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6AAE3ACA-9AF4-02C1-33FE-0FB044649D23}"/>
              </a:ext>
            </a:extLst>
          </p:cNvPr>
          <p:cNvGrpSpPr/>
          <p:nvPr/>
        </p:nvGrpSpPr>
        <p:grpSpPr>
          <a:xfrm>
            <a:off x="696000" y="5587124"/>
            <a:ext cx="10800000" cy="891362"/>
            <a:chOff x="1113033" y="5587124"/>
            <a:chExt cx="10800000" cy="891362"/>
          </a:xfrm>
        </p:grpSpPr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E00DD733-E776-D161-B6F8-F981511CBA3D}"/>
                </a:ext>
              </a:extLst>
            </p:cNvPr>
            <p:cNvSpPr txBox="1"/>
            <p:nvPr/>
          </p:nvSpPr>
          <p:spPr>
            <a:xfrm>
              <a:off x="3918595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60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CD09D14-56C1-0EC2-BC6F-57B63AB335D6}"/>
                </a:ext>
              </a:extLst>
            </p:cNvPr>
            <p:cNvSpPr txBox="1"/>
            <p:nvPr/>
          </p:nvSpPr>
          <p:spPr>
            <a:xfrm>
              <a:off x="8904794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30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5DA8147A-1E7C-68D8-3FE3-813AE9D59580}"/>
                </a:ext>
              </a:extLst>
            </p:cNvPr>
            <p:cNvSpPr txBox="1"/>
            <p:nvPr/>
          </p:nvSpPr>
          <p:spPr>
            <a:xfrm>
              <a:off x="10991914" y="5587124"/>
              <a:ext cx="59503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800" dirty="0"/>
                <a:t>10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EFBF514-1DB2-BE65-D8FF-599532514F95}"/>
                </a:ext>
              </a:extLst>
            </p:cNvPr>
            <p:cNvSpPr/>
            <p:nvPr/>
          </p:nvSpPr>
          <p:spPr>
            <a:xfrm>
              <a:off x="1113033" y="6118486"/>
              <a:ext cx="648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DB7366A-1716-981B-44BC-F2A75F7FBD03}"/>
                </a:ext>
              </a:extLst>
            </p:cNvPr>
            <p:cNvSpPr/>
            <p:nvPr/>
          </p:nvSpPr>
          <p:spPr>
            <a:xfrm>
              <a:off x="7593033" y="6118486"/>
              <a:ext cx="324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DE64B3-3E67-C1B8-3467-DF790D7E9E99}"/>
                </a:ext>
              </a:extLst>
            </p:cNvPr>
            <p:cNvSpPr/>
            <p:nvPr/>
          </p:nvSpPr>
          <p:spPr>
            <a:xfrm>
              <a:off x="10833033" y="6118486"/>
              <a:ext cx="1080000" cy="36000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11507178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75</Words>
  <Application>Microsoft Office PowerPoint</Application>
  <PresentationFormat>Grand écran</PresentationFormat>
  <Paragraphs>24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Thème Office</vt:lpstr>
      <vt:lpstr>CAS PRATIQUE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Léo Chiron</dc:creator>
  <cp:lastModifiedBy>Léo Chiron</cp:lastModifiedBy>
  <cp:revision>3</cp:revision>
  <dcterms:created xsi:type="dcterms:W3CDTF">2024-06-17T13:03:46Z</dcterms:created>
  <dcterms:modified xsi:type="dcterms:W3CDTF">2024-06-20T14:13:03Z</dcterms:modified>
</cp:coreProperties>
</file>